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8692-D6CC-408D-A06B-7BA1C9281857}" type="datetimeFigureOut">
              <a:rPr lang="zh-TW" altLang="en-US" smtClean="0"/>
              <a:pPr/>
              <a:t>2018/1/17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34E8-2ECB-4448-AB1A-297B8AB1BB2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8692-D6CC-408D-A06B-7BA1C9281857}" type="datetimeFigureOut">
              <a:rPr lang="zh-TW" altLang="en-US" smtClean="0"/>
              <a:pPr/>
              <a:t>2018/1/17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34E8-2ECB-4448-AB1A-297B8AB1BB2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8692-D6CC-408D-A06B-7BA1C9281857}" type="datetimeFigureOut">
              <a:rPr lang="zh-TW" altLang="en-US" smtClean="0"/>
              <a:pPr/>
              <a:t>2018/1/17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34E8-2ECB-4448-AB1A-297B8AB1BB2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8692-D6CC-408D-A06B-7BA1C9281857}" type="datetimeFigureOut">
              <a:rPr lang="zh-TW" altLang="en-US" smtClean="0"/>
              <a:pPr/>
              <a:t>2018/1/17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34E8-2ECB-4448-AB1A-297B8AB1BB2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8692-D6CC-408D-A06B-7BA1C9281857}" type="datetimeFigureOut">
              <a:rPr lang="zh-TW" altLang="en-US" smtClean="0"/>
              <a:pPr/>
              <a:t>2018/1/17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34E8-2ECB-4448-AB1A-297B8AB1BB2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8692-D6CC-408D-A06B-7BA1C9281857}" type="datetimeFigureOut">
              <a:rPr lang="zh-TW" altLang="en-US" smtClean="0"/>
              <a:pPr/>
              <a:t>2018/1/17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34E8-2ECB-4448-AB1A-297B8AB1BB2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8692-D6CC-408D-A06B-7BA1C9281857}" type="datetimeFigureOut">
              <a:rPr lang="zh-TW" altLang="en-US" smtClean="0"/>
              <a:pPr/>
              <a:t>2018/1/17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34E8-2ECB-4448-AB1A-297B8AB1BB2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8692-D6CC-408D-A06B-7BA1C9281857}" type="datetimeFigureOut">
              <a:rPr lang="zh-TW" altLang="en-US" smtClean="0"/>
              <a:pPr/>
              <a:t>2018/1/17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34E8-2ECB-4448-AB1A-297B8AB1BB2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8692-D6CC-408D-A06B-7BA1C9281857}" type="datetimeFigureOut">
              <a:rPr lang="zh-TW" altLang="en-US" smtClean="0"/>
              <a:pPr/>
              <a:t>2018/1/17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34E8-2ECB-4448-AB1A-297B8AB1BB2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8692-D6CC-408D-A06B-7BA1C9281857}" type="datetimeFigureOut">
              <a:rPr lang="zh-TW" altLang="en-US" smtClean="0"/>
              <a:pPr/>
              <a:t>2018/1/17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34E8-2ECB-4448-AB1A-297B8AB1BB2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78692-D6CC-408D-A06B-7BA1C9281857}" type="datetimeFigureOut">
              <a:rPr lang="zh-TW" altLang="en-US" smtClean="0"/>
              <a:pPr/>
              <a:t>2018/1/17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534E8-2ECB-4448-AB1A-297B8AB1BB2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2978692-D6CC-408D-A06B-7BA1C9281857}" type="datetimeFigureOut">
              <a:rPr lang="zh-TW" altLang="en-US" smtClean="0"/>
              <a:pPr/>
              <a:t>2018/1/17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323534E8-2ECB-4448-AB1A-297B8AB1BB2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XOOPS 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多人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網頁系統研習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講師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王裕懷</a:t>
            </a: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32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en-US" altLang="zh-TW" sz="32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研習日期</a:t>
            </a:r>
            <a:r>
              <a:rPr lang="en-US" altLang="zh-TW" sz="16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2018/1/17</a:t>
            </a:r>
            <a:endParaRPr lang="zh-TW" altLang="en-US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142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872067" y="2675467"/>
            <a:ext cx="7876397" cy="3450696"/>
          </a:xfrm>
        </p:spPr>
        <p:txBody>
          <a:bodyPr/>
          <a:lstStyle/>
          <a:p>
            <a:r>
              <a:rPr lang="en-US" altLang="zh-TW" dirty="0" smtClean="0"/>
              <a:t>13:30 ~ 14:20  </a:t>
            </a:r>
            <a:r>
              <a:rPr lang="en-US" altLang="zh-TW" dirty="0" smtClean="0">
                <a:solidFill>
                  <a:srgbClr val="FF0000"/>
                </a:solidFill>
              </a:rPr>
              <a:t>50</a:t>
            </a:r>
            <a:r>
              <a:rPr lang="zh-TW" altLang="en-US" dirty="0" smtClean="0"/>
              <a:t>分  </a:t>
            </a:r>
            <a:r>
              <a:rPr lang="en-US" altLang="zh-TW" dirty="0" smtClean="0"/>
              <a:t> XOOPS </a:t>
            </a:r>
            <a:r>
              <a:rPr lang="zh-TW" altLang="en-US" dirty="0" smtClean="0"/>
              <a:t>多人網頁系統介紹</a:t>
            </a:r>
            <a:endParaRPr lang="en-US" altLang="zh-TW" dirty="0" smtClean="0"/>
          </a:p>
          <a:p>
            <a:r>
              <a:rPr lang="en-US" altLang="zh-TW" dirty="0" smtClean="0"/>
              <a:t>14:20 ~ 14:30  </a:t>
            </a:r>
            <a:r>
              <a:rPr lang="en-US" altLang="zh-TW" dirty="0" smtClean="0">
                <a:solidFill>
                  <a:srgbClr val="FF0000"/>
                </a:solidFill>
              </a:rPr>
              <a:t>10</a:t>
            </a:r>
            <a:r>
              <a:rPr lang="zh-TW" altLang="en-US" dirty="0" smtClean="0"/>
              <a:t>分   休息</a:t>
            </a:r>
            <a:endParaRPr lang="en-US" altLang="zh-TW" dirty="0" smtClean="0"/>
          </a:p>
          <a:p>
            <a:r>
              <a:rPr lang="en-US" altLang="zh-TW" dirty="0" smtClean="0"/>
              <a:t>14:30 ~ 15:20  </a:t>
            </a:r>
            <a:r>
              <a:rPr lang="en-US" altLang="zh-TW" dirty="0" smtClean="0">
                <a:solidFill>
                  <a:srgbClr val="FF0000"/>
                </a:solidFill>
              </a:rPr>
              <a:t>50</a:t>
            </a:r>
            <a:r>
              <a:rPr lang="zh-TW" altLang="en-US" dirty="0" smtClean="0"/>
              <a:t>分   </a:t>
            </a:r>
            <a:r>
              <a:rPr lang="en-US" altLang="zh-TW" dirty="0" smtClean="0"/>
              <a:t>XOOPS</a:t>
            </a:r>
            <a:r>
              <a:rPr lang="zh-TW" altLang="en-US" dirty="0"/>
              <a:t>多人網頁</a:t>
            </a:r>
            <a:r>
              <a:rPr lang="zh-TW" altLang="en-US" dirty="0" smtClean="0"/>
              <a:t>系統模組說明</a:t>
            </a:r>
            <a:endParaRPr lang="en-US" altLang="zh-TW" dirty="0" smtClean="0"/>
          </a:p>
          <a:p>
            <a:r>
              <a:rPr lang="en-US" altLang="zh-TW" dirty="0" smtClean="0"/>
              <a:t>15:20 ~ 15:30  </a:t>
            </a:r>
            <a:r>
              <a:rPr lang="en-US" altLang="zh-TW" dirty="0" smtClean="0">
                <a:solidFill>
                  <a:srgbClr val="FF0000"/>
                </a:solidFill>
              </a:rPr>
              <a:t>10</a:t>
            </a:r>
            <a:r>
              <a:rPr lang="zh-TW" altLang="en-US" dirty="0" smtClean="0"/>
              <a:t>分   休息</a:t>
            </a:r>
            <a:endParaRPr lang="en-US" altLang="zh-TW" dirty="0"/>
          </a:p>
          <a:p>
            <a:r>
              <a:rPr lang="en-US" altLang="zh-TW" dirty="0" smtClean="0"/>
              <a:t>15:30 ~ 16:00  </a:t>
            </a:r>
            <a:r>
              <a:rPr lang="en-US" altLang="zh-TW" dirty="0" smtClean="0">
                <a:solidFill>
                  <a:srgbClr val="FF0000"/>
                </a:solidFill>
              </a:rPr>
              <a:t>30</a:t>
            </a:r>
            <a:r>
              <a:rPr lang="zh-TW" altLang="en-US" dirty="0" smtClean="0"/>
              <a:t>分  </a:t>
            </a:r>
            <a:r>
              <a:rPr lang="en-US" altLang="zh-TW" dirty="0" smtClean="0"/>
              <a:t>XOOPS</a:t>
            </a:r>
            <a:r>
              <a:rPr lang="zh-TW" altLang="en-US" dirty="0"/>
              <a:t>多人網頁</a:t>
            </a:r>
            <a:r>
              <a:rPr lang="zh-TW" altLang="en-US" dirty="0" smtClean="0"/>
              <a:t>系統</a:t>
            </a:r>
            <a:r>
              <a:rPr lang="en-US" altLang="zh-TW" dirty="0" smtClean="0"/>
              <a:t>-</a:t>
            </a:r>
            <a:r>
              <a:rPr lang="zh-TW" altLang="en-US" dirty="0" smtClean="0"/>
              <a:t>區塊設定教學</a:t>
            </a:r>
            <a:endParaRPr lang="en-US" altLang="zh-TW" dirty="0" smtClean="0"/>
          </a:p>
          <a:p>
            <a:r>
              <a:rPr lang="en-US" altLang="zh-TW" dirty="0" smtClean="0"/>
              <a:t>16:00 ~ 16:30  </a:t>
            </a:r>
            <a:r>
              <a:rPr lang="en-US" altLang="zh-TW" dirty="0" smtClean="0">
                <a:solidFill>
                  <a:srgbClr val="FF0000"/>
                </a:solidFill>
              </a:rPr>
              <a:t>30</a:t>
            </a:r>
            <a:r>
              <a:rPr lang="zh-TW" altLang="en-US" dirty="0" smtClean="0"/>
              <a:t>分  問題討論 </a:t>
            </a:r>
            <a:r>
              <a:rPr lang="en-US" altLang="zh-TW" dirty="0" smtClean="0"/>
              <a:t>&amp; </a:t>
            </a:r>
            <a:r>
              <a:rPr lang="zh-TW" altLang="en-US" dirty="0" smtClean="0"/>
              <a:t>操作練習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研習課表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7221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755576" y="1855995"/>
            <a:ext cx="3411901" cy="5002005"/>
          </a:xfrm>
        </p:spPr>
        <p:txBody>
          <a:bodyPr>
            <a:noAutofit/>
          </a:bodyPr>
          <a:lstStyle/>
          <a:p>
            <a:r>
              <a:rPr lang="zh-TW" altLang="en-US" sz="2000" dirty="0" smtClean="0"/>
              <a:t>校長室</a:t>
            </a:r>
          </a:p>
          <a:p>
            <a:pPr marL="301943" lvl="1" indent="0">
              <a:buNone/>
            </a:pPr>
            <a:r>
              <a:rPr lang="en-US" altLang="zh-TW" sz="1800" dirty="0" smtClean="0"/>
              <a:t>-&gt; user01 </a:t>
            </a:r>
            <a:r>
              <a:rPr lang="zh-TW" altLang="en-US" sz="1800" dirty="0" smtClean="0"/>
              <a:t>校長</a:t>
            </a:r>
          </a:p>
          <a:p>
            <a:r>
              <a:rPr lang="zh-TW" altLang="en-US" sz="2000" dirty="0" smtClean="0"/>
              <a:t>教導</a:t>
            </a:r>
            <a:r>
              <a:rPr lang="zh-TW" altLang="en-US" sz="2000" dirty="0"/>
              <a:t>處 </a:t>
            </a:r>
          </a:p>
          <a:p>
            <a:pPr marL="301943" lvl="1" indent="0">
              <a:buNone/>
            </a:pPr>
            <a:r>
              <a:rPr lang="en-US" altLang="zh-TW" sz="1800" dirty="0"/>
              <a:t>-&gt; user11 </a:t>
            </a:r>
            <a:r>
              <a:rPr lang="zh-TW" altLang="en-US" sz="1800" dirty="0"/>
              <a:t>教導</a:t>
            </a:r>
          </a:p>
          <a:p>
            <a:pPr marL="301943" lvl="1" indent="0">
              <a:buNone/>
            </a:pPr>
            <a:r>
              <a:rPr lang="en-US" altLang="zh-TW" sz="1800" dirty="0"/>
              <a:t>-&gt; </a:t>
            </a:r>
            <a:r>
              <a:rPr lang="en-US" altLang="zh-TW" sz="1800" dirty="0" smtClean="0"/>
              <a:t>user12 </a:t>
            </a:r>
            <a:r>
              <a:rPr lang="zh-TW" altLang="en-US" sz="1800" dirty="0" smtClean="0"/>
              <a:t>訓導</a:t>
            </a:r>
            <a:r>
              <a:rPr lang="zh-TW" altLang="en-US" sz="1800" dirty="0"/>
              <a:t>組長</a:t>
            </a:r>
          </a:p>
          <a:p>
            <a:pPr marL="301943" lvl="1" indent="0">
              <a:buNone/>
            </a:pPr>
            <a:r>
              <a:rPr lang="en-US" altLang="zh-TW" sz="1800" dirty="0"/>
              <a:t>-&gt; </a:t>
            </a:r>
            <a:r>
              <a:rPr lang="en-US" altLang="zh-TW" sz="1800" dirty="0" smtClean="0"/>
              <a:t>user13 </a:t>
            </a:r>
            <a:r>
              <a:rPr lang="zh-TW" altLang="en-US" sz="1800" dirty="0" smtClean="0"/>
              <a:t>教務</a:t>
            </a:r>
            <a:r>
              <a:rPr lang="zh-TW" altLang="en-US" sz="1800" dirty="0"/>
              <a:t>組長</a:t>
            </a:r>
          </a:p>
          <a:p>
            <a:r>
              <a:rPr lang="zh-TW" altLang="en-US" sz="2000" dirty="0" smtClean="0"/>
              <a:t>總務</a:t>
            </a:r>
            <a:r>
              <a:rPr lang="zh-TW" altLang="en-US" sz="2000" dirty="0"/>
              <a:t>室 </a:t>
            </a:r>
          </a:p>
          <a:p>
            <a:pPr marL="301943" lvl="1" indent="0">
              <a:buNone/>
            </a:pPr>
            <a:r>
              <a:rPr lang="en-US" altLang="zh-TW" sz="1800" dirty="0"/>
              <a:t>-&gt; user21 </a:t>
            </a:r>
            <a:r>
              <a:rPr lang="zh-TW" altLang="en-US" sz="1800" dirty="0"/>
              <a:t>總務</a:t>
            </a:r>
          </a:p>
          <a:p>
            <a:r>
              <a:rPr lang="zh-TW" altLang="en-US" sz="2000" dirty="0" smtClean="0"/>
              <a:t>輔導</a:t>
            </a:r>
            <a:r>
              <a:rPr lang="zh-TW" altLang="en-US" sz="2000" dirty="0"/>
              <a:t>室</a:t>
            </a:r>
          </a:p>
          <a:p>
            <a:pPr marL="301943" lvl="1" indent="0">
              <a:buNone/>
            </a:pPr>
            <a:r>
              <a:rPr lang="en-US" altLang="zh-TW" sz="1800" dirty="0"/>
              <a:t>-&gt; user31 </a:t>
            </a:r>
            <a:r>
              <a:rPr lang="zh-TW" altLang="en-US" sz="1800" dirty="0"/>
              <a:t>輔導</a:t>
            </a:r>
          </a:p>
          <a:p>
            <a:r>
              <a:rPr lang="zh-TW" altLang="en-US" sz="2000" dirty="0" smtClean="0"/>
              <a:t>人事室</a:t>
            </a:r>
            <a:endParaRPr lang="en-US" altLang="zh-TW" sz="2000" dirty="0" smtClean="0"/>
          </a:p>
          <a:p>
            <a:pPr lvl="1"/>
            <a:r>
              <a:rPr lang="en-US" altLang="zh-TW" sz="1800" dirty="0" smtClean="0"/>
              <a:t>-&gt;</a:t>
            </a:r>
            <a:r>
              <a:rPr lang="en-US" altLang="zh-TW" sz="1800" dirty="0" err="1" smtClean="0"/>
              <a:t>user22</a:t>
            </a:r>
            <a:r>
              <a:rPr lang="zh-TW" altLang="en-US" sz="1800" dirty="0" smtClean="0"/>
              <a:t>人事</a:t>
            </a:r>
            <a:endParaRPr lang="zh-TW" altLang="en-US" sz="1800" dirty="0"/>
          </a:p>
          <a:p>
            <a:r>
              <a:rPr lang="zh-TW" altLang="en-US" sz="2000" dirty="0" smtClean="0"/>
              <a:t>健康</a:t>
            </a:r>
            <a:r>
              <a:rPr lang="zh-TW" altLang="en-US" sz="2000" dirty="0"/>
              <a:t>中心 </a:t>
            </a:r>
          </a:p>
          <a:p>
            <a:pPr marL="301943" lvl="1" indent="0">
              <a:buNone/>
            </a:pPr>
            <a:r>
              <a:rPr lang="en-US" altLang="zh-TW" sz="1800" dirty="0" smtClean="0"/>
              <a:t>-&gt; user52 </a:t>
            </a:r>
            <a:r>
              <a:rPr lang="zh-TW" altLang="en-US" sz="1800" dirty="0"/>
              <a:t>校</a:t>
            </a:r>
            <a:r>
              <a:rPr lang="zh-TW" altLang="en-US" sz="1800" dirty="0" smtClean="0"/>
              <a:t>護</a:t>
            </a:r>
            <a:endParaRPr lang="zh-TW" altLang="en-US" sz="20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登入帳號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內容版面配置區 1"/>
          <p:cNvSpPr txBox="1">
            <a:spLocks/>
          </p:cNvSpPr>
          <p:nvPr/>
        </p:nvSpPr>
        <p:spPr>
          <a:xfrm>
            <a:off x="4427984" y="2564904"/>
            <a:ext cx="4536504" cy="50020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2000" dirty="0" smtClean="0"/>
              <a:t>英語領航</a:t>
            </a:r>
          </a:p>
          <a:p>
            <a:pPr marL="301943" lvl="1" indent="0">
              <a:buNone/>
            </a:pPr>
            <a:r>
              <a:rPr lang="en-US" altLang="zh-TW" sz="1800" dirty="0" smtClean="0"/>
              <a:t>-&gt; user51 </a:t>
            </a:r>
            <a:r>
              <a:rPr lang="zh-TW" altLang="en-US" sz="1800" dirty="0" smtClean="0"/>
              <a:t>英語領航教師</a:t>
            </a:r>
            <a:endParaRPr lang="en-US" altLang="zh-TW" sz="1800" dirty="0" smtClean="0"/>
          </a:p>
          <a:p>
            <a:r>
              <a:rPr lang="zh-TW" altLang="en-US" sz="2000" dirty="0" smtClean="0"/>
              <a:t>班級網頁</a:t>
            </a:r>
            <a:endParaRPr lang="en-US" altLang="zh-TW" sz="2000" dirty="0" smtClean="0"/>
          </a:p>
          <a:p>
            <a:pPr marL="301943" lvl="1" indent="0">
              <a:buNone/>
            </a:pPr>
            <a:r>
              <a:rPr lang="en-US" altLang="zh-TW" sz="1800" dirty="0" smtClean="0"/>
              <a:t>-&gt; </a:t>
            </a:r>
            <a:r>
              <a:rPr lang="en-US" altLang="zh-TW" sz="1800" dirty="0"/>
              <a:t>user41 </a:t>
            </a:r>
            <a:r>
              <a:rPr lang="zh-TW" altLang="en-US" sz="1800" dirty="0"/>
              <a:t>一甲班級導師</a:t>
            </a:r>
          </a:p>
          <a:p>
            <a:pPr marL="301943" lvl="1" indent="0">
              <a:buNone/>
            </a:pPr>
            <a:r>
              <a:rPr lang="en-US" altLang="zh-TW" sz="1800" dirty="0" smtClean="0"/>
              <a:t>-&gt; </a:t>
            </a:r>
            <a:r>
              <a:rPr lang="en-US" altLang="zh-TW" sz="1800" dirty="0"/>
              <a:t>user42 </a:t>
            </a:r>
            <a:r>
              <a:rPr lang="zh-TW" altLang="en-US" sz="1800" dirty="0"/>
              <a:t>二甲班級導師</a:t>
            </a:r>
          </a:p>
          <a:p>
            <a:pPr marL="301943" lvl="1" indent="0">
              <a:buNone/>
            </a:pPr>
            <a:r>
              <a:rPr lang="en-US" altLang="zh-TW" sz="1800" dirty="0" smtClean="0"/>
              <a:t>-&gt; </a:t>
            </a:r>
            <a:r>
              <a:rPr lang="en-US" altLang="zh-TW" sz="1800" dirty="0"/>
              <a:t>user43 </a:t>
            </a:r>
            <a:r>
              <a:rPr lang="zh-TW" altLang="en-US" sz="1800" dirty="0"/>
              <a:t>三甲班級導師</a:t>
            </a:r>
          </a:p>
          <a:p>
            <a:pPr marL="301943" lvl="1" indent="0">
              <a:buNone/>
            </a:pPr>
            <a:r>
              <a:rPr lang="en-US" altLang="zh-TW" sz="1800" dirty="0" smtClean="0"/>
              <a:t>-&gt; </a:t>
            </a:r>
            <a:r>
              <a:rPr lang="en-US" altLang="zh-TW" sz="1800" dirty="0"/>
              <a:t>user44 </a:t>
            </a:r>
            <a:r>
              <a:rPr lang="zh-TW" altLang="en-US" sz="1800" dirty="0"/>
              <a:t>四甲班級導師</a:t>
            </a:r>
          </a:p>
          <a:p>
            <a:pPr marL="301943" lvl="1" indent="0">
              <a:buNone/>
            </a:pPr>
            <a:r>
              <a:rPr lang="en-US" altLang="zh-TW" sz="1800" dirty="0" smtClean="0"/>
              <a:t>-&gt; </a:t>
            </a:r>
            <a:r>
              <a:rPr lang="en-US" altLang="zh-TW" sz="1800" dirty="0"/>
              <a:t>user45 </a:t>
            </a:r>
            <a:r>
              <a:rPr lang="zh-TW" altLang="en-US" sz="1800" dirty="0"/>
              <a:t>五甲班級導師</a:t>
            </a:r>
          </a:p>
          <a:p>
            <a:pPr marL="301943" lvl="1" indent="0">
              <a:buNone/>
            </a:pPr>
            <a:r>
              <a:rPr lang="en-US" altLang="zh-TW" sz="1800" dirty="0" smtClean="0"/>
              <a:t>-&gt; </a:t>
            </a:r>
            <a:r>
              <a:rPr lang="en-US" altLang="zh-TW" sz="1800" dirty="0"/>
              <a:t>user46 </a:t>
            </a:r>
            <a:r>
              <a:rPr lang="zh-TW" altLang="en-US" sz="1800" dirty="0"/>
              <a:t>六甲班級導師</a:t>
            </a:r>
          </a:p>
        </p:txBody>
      </p:sp>
      <p:sp>
        <p:nvSpPr>
          <p:cNvPr id="5" name="文字方塊 4"/>
          <p:cNvSpPr txBox="1"/>
          <p:nvPr/>
        </p:nvSpPr>
        <p:spPr>
          <a:xfrm>
            <a:off x="4788024" y="5894148"/>
            <a:ext cx="2012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密碼</a:t>
            </a: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: djps074734</a:t>
            </a:r>
            <a:endParaRPr lang="zh-TW" altLang="en-US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9836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145</TotalTime>
  <Words>159</Words>
  <Application>Microsoft Office PowerPoint</Application>
  <PresentationFormat>如螢幕大小 (4:3)</PresentationFormat>
  <Paragraphs>35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波形</vt:lpstr>
      <vt:lpstr>XOOPS 多人網頁系統研習</vt:lpstr>
      <vt:lpstr>研習課表</vt:lpstr>
      <vt:lpstr>登入帳號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XOOPS 多</dc:title>
  <dc:creator>Windows User</dc:creator>
  <cp:lastModifiedBy>user</cp:lastModifiedBy>
  <cp:revision>11</cp:revision>
  <dcterms:created xsi:type="dcterms:W3CDTF">2018-01-17T01:16:00Z</dcterms:created>
  <dcterms:modified xsi:type="dcterms:W3CDTF">2018-01-17T05:25:43Z</dcterms:modified>
</cp:coreProperties>
</file>